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58" r:id="rId4"/>
    <p:sldId id="276" r:id="rId5"/>
    <p:sldId id="277" r:id="rId6"/>
    <p:sldId id="261" r:id="rId7"/>
    <p:sldId id="266" r:id="rId8"/>
    <p:sldId id="262" r:id="rId9"/>
    <p:sldId id="279" r:id="rId10"/>
    <p:sldId id="270" r:id="rId11"/>
    <p:sldId id="268" r:id="rId12"/>
    <p:sldId id="267" r:id="rId13"/>
    <p:sldId id="263" r:id="rId14"/>
    <p:sldId id="264" r:id="rId15"/>
    <p:sldId id="265" r:id="rId16"/>
    <p:sldId id="273" r:id="rId17"/>
    <p:sldId id="280" r:id="rId18"/>
    <p:sldId id="281" r:id="rId19"/>
    <p:sldId id="282" r:id="rId20"/>
    <p:sldId id="283" r:id="rId21"/>
    <p:sldId id="284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3070" autoAdjust="0"/>
  </p:normalViewPr>
  <p:slideViewPr>
    <p:cSldViewPr snapToGrid="0">
      <p:cViewPr varScale="1">
        <p:scale>
          <a:sx n="54" d="100"/>
          <a:sy n="54" d="100"/>
        </p:scale>
        <p:origin x="17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long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03" y="3480781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32245" y="3225990"/>
            <a:ext cx="1054294" cy="38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1600201" y="1835260"/>
            <a:ext cx="1661921" cy="2729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66410" y="2699312"/>
            <a:ext cx="414867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486400" y="3829405"/>
            <a:ext cx="1139912" cy="3615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181412" y="5038045"/>
            <a:ext cx="347134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6384" y="3222630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02922" y="23097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78" y="1389956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62711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1691" y="64886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2590" y="1480322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9509" y="2805401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ORS’s Advantage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763837"/>
            <a:ext cx="1081617" cy="1081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903" y="375697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6" y="2763837"/>
            <a:ext cx="1609950" cy="1343212"/>
          </a:xfrm>
        </p:spPr>
      </p:pic>
      <p:sp>
        <p:nvSpPr>
          <p:cNvPr id="9" name="TextBox 8"/>
          <p:cNvSpPr txBox="1"/>
          <p:nvPr/>
        </p:nvSpPr>
        <p:spPr>
          <a:xfrm>
            <a:off x="6700995" y="410704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0" name="Oval 9"/>
          <p:cNvSpPr/>
          <p:nvPr/>
        </p:nvSpPr>
        <p:spPr>
          <a:xfrm>
            <a:off x="1998133" y="2040282"/>
            <a:ext cx="245533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sign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10255" y="3216964"/>
            <a:ext cx="17114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amenities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9991" y="453062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53468" y="1418020"/>
            <a:ext cx="19912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Find suitable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7160" y="2634800"/>
            <a:ext cx="2267113" cy="533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create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12361" y="3827844"/>
            <a:ext cx="294543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send rental/ repair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47160" y="5007240"/>
            <a:ext cx="205849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 request office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endCxn id="10" idx="3"/>
          </p:cNvCxnSpPr>
          <p:nvPr/>
        </p:nvCxnSpPr>
        <p:spPr>
          <a:xfrm flipV="1">
            <a:off x="1581624" y="2495567"/>
            <a:ext cx="776084" cy="6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2"/>
          </p:cNvCxnSpPr>
          <p:nvPr/>
        </p:nvCxnSpPr>
        <p:spPr>
          <a:xfrm>
            <a:off x="1581624" y="3435443"/>
            <a:ext cx="728631" cy="4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2" idx="1"/>
          </p:cNvCxnSpPr>
          <p:nvPr/>
        </p:nvCxnSpPr>
        <p:spPr>
          <a:xfrm>
            <a:off x="1491360" y="3877590"/>
            <a:ext cx="944376" cy="731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613400" y="1930400"/>
            <a:ext cx="831276" cy="101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  <a:endCxn id="14" idx="5"/>
          </p:cNvCxnSpPr>
          <p:nvPr/>
        </p:nvCxnSpPr>
        <p:spPr>
          <a:xfrm flipH="1" flipV="1">
            <a:off x="5582262" y="3090084"/>
            <a:ext cx="862414" cy="345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5" idx="6"/>
          </p:cNvCxnSpPr>
          <p:nvPr/>
        </p:nvCxnSpPr>
        <p:spPr>
          <a:xfrm flipH="1">
            <a:off x="5857800" y="3682893"/>
            <a:ext cx="722170" cy="41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7"/>
          </p:cNvCxnSpPr>
          <p:nvPr/>
        </p:nvCxnSpPr>
        <p:spPr>
          <a:xfrm flipH="1">
            <a:off x="5404198" y="4085890"/>
            <a:ext cx="1040480" cy="9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86231" y="279664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061840" y="2730712"/>
            <a:ext cx="163482" cy="974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4074120" y="5049908"/>
            <a:ext cx="485333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  <p:bldP spid="14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2182</TotalTime>
  <Words>910</Words>
  <Application>Microsoft Office PowerPoint</Application>
  <PresentationFormat>On-screen Show (4:3)</PresentationFormat>
  <Paragraphs>234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ORS’s Advantage</vt:lpstr>
      <vt:lpstr>Proposed Solution </vt:lpstr>
      <vt:lpstr>Project Features  Search Office - Request Appointment - Create Contract</vt:lpstr>
      <vt:lpstr>Project Features  Request Office</vt:lpstr>
      <vt:lpstr>Project Features  Request Rental/Repair</vt:lpstr>
      <vt:lpstr>Project Features  Extend and 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Thành Tiến</cp:lastModifiedBy>
  <cp:revision>67</cp:revision>
  <dcterms:created xsi:type="dcterms:W3CDTF">2015-08-02T08:20:05Z</dcterms:created>
  <dcterms:modified xsi:type="dcterms:W3CDTF">2015-08-20T15:12:45Z</dcterms:modified>
</cp:coreProperties>
</file>